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Tp final de Desarrollo de sistemas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2011708"/>
          </a:xfrm>
        </p:spPr>
        <p:txBody>
          <a:bodyPr/>
          <a:lstStyle/>
          <a:p>
            <a:r>
              <a:rPr lang="es-ES" dirty="0" smtClean="0"/>
              <a:t>Alumno: Martin Servidio</a:t>
            </a:r>
          </a:p>
          <a:p>
            <a:r>
              <a:rPr lang="es-ES" dirty="0" smtClean="0"/>
              <a:t>Profesor: Oscar Obregón</a:t>
            </a:r>
          </a:p>
          <a:p>
            <a:r>
              <a:rPr lang="es-ES" dirty="0" smtClean="0"/>
              <a:t>Curso: 6º6º</a:t>
            </a:r>
          </a:p>
          <a:p>
            <a:r>
              <a:rPr lang="es-ES" dirty="0" smtClean="0"/>
              <a:t>Año:2022</a:t>
            </a:r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8038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Primera hoja (Login)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368" y="2016125"/>
            <a:ext cx="6186851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2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964" y="1480418"/>
            <a:ext cx="6219660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2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Pagina de usuario(Empleado)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368" y="2016125"/>
            <a:ext cx="6186851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6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Pagina de usuario(Empleado</a:t>
            </a:r>
            <a:r>
              <a:rPr lang="es-ES" dirty="0" smtClean="0"/>
              <a:t>)</a:t>
            </a:r>
            <a:br>
              <a:rPr lang="es-ES" dirty="0" smtClean="0"/>
            </a:br>
            <a:r>
              <a:rPr lang="es-ES" dirty="0" smtClean="0"/>
              <a:t>Opcion:1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480" y="2073312"/>
            <a:ext cx="6240409" cy="34496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055" y="2452030"/>
            <a:ext cx="4451927" cy="2692201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4027055" y="3971635"/>
            <a:ext cx="3168000" cy="1080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0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Pagina de usuario(Empleado)</a:t>
            </a:r>
            <a:br>
              <a:rPr lang="es-ES" dirty="0"/>
            </a:br>
            <a:r>
              <a:rPr lang="es-ES" dirty="0" smtClean="0"/>
              <a:t>Opcion:2</a:t>
            </a:r>
            <a:endParaRPr lang="es-AR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295" y="2016125"/>
            <a:ext cx="623099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Pagina de usuario(Empleado)</a:t>
            </a:r>
            <a:br>
              <a:rPr lang="es-ES" dirty="0"/>
            </a:br>
            <a:r>
              <a:rPr lang="es-ES" dirty="0" smtClean="0"/>
              <a:t>Opcion:3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647" y="1932998"/>
            <a:ext cx="6209348" cy="34496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6" y="1548410"/>
            <a:ext cx="4490058" cy="13268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436" y="3619138"/>
            <a:ext cx="4510193" cy="2156408"/>
          </a:xfrm>
          <a:prstGeom prst="rect">
            <a:avLst/>
          </a:prstGeom>
        </p:spPr>
      </p:pic>
      <p:cxnSp>
        <p:nvCxnSpPr>
          <p:cNvPr id="7" name="Conector recto de flecha 6"/>
          <p:cNvCxnSpPr>
            <a:endCxn id="5" idx="1"/>
          </p:cNvCxnSpPr>
          <p:nvPr/>
        </p:nvCxnSpPr>
        <p:spPr>
          <a:xfrm flipV="1">
            <a:off x="6031345" y="2211829"/>
            <a:ext cx="1293091" cy="965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endCxn id="6" idx="1"/>
          </p:cNvCxnSpPr>
          <p:nvPr/>
        </p:nvCxnSpPr>
        <p:spPr>
          <a:xfrm>
            <a:off x="6031345" y="3990109"/>
            <a:ext cx="1293091" cy="707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6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Pagina de </a:t>
            </a:r>
            <a:r>
              <a:rPr lang="es-ES" dirty="0" smtClean="0"/>
              <a:t>administrador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04" y="1757507"/>
            <a:ext cx="6317179" cy="34496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232" y="1757507"/>
            <a:ext cx="4737937" cy="12483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662" y="3958861"/>
            <a:ext cx="4670507" cy="1376931"/>
          </a:xfrm>
          <a:prstGeom prst="rect">
            <a:avLst/>
          </a:prstGeom>
        </p:spPr>
      </p:pic>
      <p:cxnSp>
        <p:nvCxnSpPr>
          <p:cNvPr id="7" name="Conector recto de flecha 6"/>
          <p:cNvCxnSpPr>
            <a:endCxn id="5" idx="1"/>
          </p:cNvCxnSpPr>
          <p:nvPr/>
        </p:nvCxnSpPr>
        <p:spPr>
          <a:xfrm flipV="1">
            <a:off x="3048000" y="2381690"/>
            <a:ext cx="4010232" cy="1737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endCxn id="6" idx="1"/>
          </p:cNvCxnSpPr>
          <p:nvPr/>
        </p:nvCxnSpPr>
        <p:spPr>
          <a:xfrm>
            <a:off x="4886036" y="4119419"/>
            <a:ext cx="2239626" cy="527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25296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14</TotalTime>
  <Words>48</Words>
  <Application>Microsoft Office PowerPoint</Application>
  <PresentationFormat>Panorámica</PresentationFormat>
  <Paragraphs>11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Rockwell</vt:lpstr>
      <vt:lpstr>Gallery</vt:lpstr>
      <vt:lpstr>Tp final de Desarrollo de sistemas</vt:lpstr>
      <vt:lpstr>Primera hoja (Login)</vt:lpstr>
      <vt:lpstr>Presentación de PowerPoint</vt:lpstr>
      <vt:lpstr>Pagina de usuario(Empleado)</vt:lpstr>
      <vt:lpstr>Pagina de usuario(Empleado) Opcion:1</vt:lpstr>
      <vt:lpstr>Pagina de usuario(Empleado) Opcion:2</vt:lpstr>
      <vt:lpstr>Pagina de usuario(Empleado) Opcion:3</vt:lpstr>
      <vt:lpstr>Pagina de administrador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 final de Desarrollo de sistemas</dc:title>
  <dc:creator>Et N 24 De 17 Defensa De Ba</dc:creator>
  <cp:lastModifiedBy>Et N 24 De 17 Defensa De Ba</cp:lastModifiedBy>
  <cp:revision>2</cp:revision>
  <dcterms:created xsi:type="dcterms:W3CDTF">2022-11-15T15:36:45Z</dcterms:created>
  <dcterms:modified xsi:type="dcterms:W3CDTF">2022-11-15T15:50:58Z</dcterms:modified>
</cp:coreProperties>
</file>